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61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6" r:id="rId30"/>
    <p:sldId id="295" r:id="rId31"/>
    <p:sldId id="297" r:id="rId32"/>
    <p:sldId id="298" r:id="rId33"/>
    <p:sldId id="27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9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8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3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2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7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0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9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1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9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3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hsoftware.com/videopad/it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Video Modeling Basico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Susanna Pelagatti</a:t>
            </a:r>
          </a:p>
          <a:p>
            <a:r>
              <a:rPr lang="it-IT" dirty="0"/>
              <a:t>s</a:t>
            </a:r>
            <a:r>
              <a:rPr lang="it-IT" dirty="0" smtClean="0"/>
              <a:t>usanna.pelagatti@unipi.it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00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Come si procede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smtClean="0"/>
              <a:t>Si crea un progetto nuovo</a:t>
            </a:r>
          </a:p>
          <a:p>
            <a:r>
              <a:rPr lang="it-IT" sz="3200" smtClean="0"/>
              <a:t>Si inseriscono i video su cui vogliamo lavorare</a:t>
            </a:r>
            <a:endParaRPr lang="it-IT" sz="3200" dirty="0" smtClean="0"/>
          </a:p>
          <a:p>
            <a:pPr marL="0" indent="0">
              <a:buNone/>
            </a:pPr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18635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26328"/>
            <a:ext cx="10058400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9" y="571300"/>
            <a:ext cx="10058400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Come si procede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smtClean="0"/>
              <a:t>Si crea un progetto nuovo</a:t>
            </a:r>
          </a:p>
          <a:p>
            <a:r>
              <a:rPr lang="it-IT" sz="3200" smtClean="0"/>
              <a:t>Si inseriscono i video su cui vogliamo lavorare</a:t>
            </a:r>
          </a:p>
          <a:p>
            <a:r>
              <a:rPr lang="it-IT" sz="3200" smtClean="0"/>
              <a:t>Si separa l'audio di un video </a:t>
            </a:r>
          </a:p>
          <a:p>
            <a:pPr lvl="1"/>
            <a:r>
              <a:rPr lang="it-IT" smtClean="0"/>
              <a:t>Possiamo salvarlo in un clip audio per riusarlo dopo</a:t>
            </a:r>
            <a:endParaRPr lang="it-IT" dirty="0" smtClean="0"/>
          </a:p>
          <a:p>
            <a:pPr marL="0" indent="0">
              <a:buNone/>
            </a:pPr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29776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8" y="526328"/>
            <a:ext cx="10058400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9" y="556309"/>
            <a:ext cx="10058400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Come si procede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smtClean="0"/>
              <a:t>Si crea un progetto nuovo</a:t>
            </a:r>
          </a:p>
          <a:p>
            <a:r>
              <a:rPr lang="it-IT" sz="3200" smtClean="0"/>
              <a:t>Si inseriscono i video su cui vogliamo lavorare</a:t>
            </a:r>
          </a:p>
          <a:p>
            <a:r>
              <a:rPr lang="it-IT" sz="3200" smtClean="0"/>
              <a:t>Si separa l'audio di un video </a:t>
            </a:r>
          </a:p>
          <a:p>
            <a:pPr lvl="1"/>
            <a:r>
              <a:rPr lang="it-IT" smtClean="0">
                <a:solidFill>
                  <a:srgbClr val="FF0000"/>
                </a:solidFill>
              </a:rPr>
              <a:t>Nel nostro caso invece lo eliminiamo cliccando sul tasto di destra del mouse sul rettangolo che lo rappresenta sulla timeline</a:t>
            </a:r>
            <a:endParaRPr lang="it-I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22938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720000"/>
            <a:ext cx="9924844" cy="5580000"/>
          </a:xfrm>
        </p:spPr>
      </p:pic>
    </p:spTree>
    <p:extLst>
      <p:ext uri="{BB962C8B-B14F-4D97-AF65-F5344CB8AC3E}">
        <p14:creationId xmlns:p14="http://schemas.microsoft.com/office/powerpoint/2010/main" val="40111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720000"/>
            <a:ext cx="9924844" cy="5580000"/>
          </a:xfrm>
        </p:spPr>
      </p:pic>
    </p:spTree>
    <p:extLst>
      <p:ext uri="{BB962C8B-B14F-4D97-AF65-F5344CB8AC3E}">
        <p14:creationId xmlns:p14="http://schemas.microsoft.com/office/powerpoint/2010/main" val="26539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Come si procede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smtClean="0"/>
              <a:t>Si crea un progetto nuovo</a:t>
            </a:r>
          </a:p>
          <a:p>
            <a:r>
              <a:rPr lang="it-IT" sz="3200" smtClean="0"/>
              <a:t>Si inseriscono i video su cui vogliamo lavorare</a:t>
            </a:r>
          </a:p>
          <a:p>
            <a:r>
              <a:rPr lang="it-IT" sz="3200" smtClean="0"/>
              <a:t>Si elimina l'audio</a:t>
            </a:r>
            <a:endParaRPr lang="it-IT" sz="3200"/>
          </a:p>
          <a:p>
            <a:r>
              <a:rPr lang="it-IT" sz="3200" smtClean="0"/>
              <a:t>Aggiungiamo il testo</a:t>
            </a:r>
          </a:p>
          <a:p>
            <a:pPr lvl="1"/>
            <a:r>
              <a:rPr lang="it-IT" smtClean="0"/>
              <a:t>Si crea una </a:t>
            </a:r>
            <a:r>
              <a:rPr lang="it-IT" smtClean="0">
                <a:solidFill>
                  <a:srgbClr val="FF0000"/>
                </a:solidFill>
              </a:rPr>
              <a:t>clip di testo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23315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Cosa vogliamo fare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smtClean="0"/>
              <a:t>Realizzare piccoli video</a:t>
            </a:r>
            <a:r>
              <a:rPr lang="it-IT" sz="3200"/>
              <a:t> </a:t>
            </a:r>
            <a:r>
              <a:rPr lang="it-IT" sz="3200" smtClean="0"/>
              <a:t>che modellino comportamenti</a:t>
            </a:r>
          </a:p>
          <a:p>
            <a:r>
              <a:rPr lang="it-IT" sz="3200" smtClean="0"/>
              <a:t>Mettere insieme piu' video in una piccola sequenza </a:t>
            </a:r>
          </a:p>
          <a:p>
            <a:r>
              <a:rPr lang="it-IT" sz="3200" smtClean="0"/>
              <a:t>Modificare l'audio di ciò che abbiamo fatto</a:t>
            </a:r>
          </a:p>
          <a:p>
            <a:pPr lvl="1"/>
            <a:r>
              <a:rPr lang="it-IT" sz="2400" smtClean="0"/>
              <a:t>Eliminare l'audio originale</a:t>
            </a:r>
          </a:p>
          <a:p>
            <a:pPr lvl="1"/>
            <a:r>
              <a:rPr lang="it-IT" smtClean="0"/>
              <a:t>Aggiungere un audio diverso (musica, parole semplici e descrittive senza rumore, voci note che commentano ....)</a:t>
            </a:r>
          </a:p>
          <a:p>
            <a:r>
              <a:rPr lang="it-IT" sz="2800" smtClean="0"/>
              <a:t>Aggiungere scritte in sovraimpressione</a:t>
            </a:r>
          </a:p>
          <a:p>
            <a:pPr lvl="1"/>
            <a:r>
              <a:rPr lang="it-IT" sz="2400" smtClean="0"/>
              <a:t>Es "PARLA", "GIOCA" .....</a:t>
            </a:r>
            <a:endParaRPr lang="it-IT" sz="2400" dirty="0"/>
          </a:p>
          <a:p>
            <a:r>
              <a:rPr lang="it-IT" sz="3200" smtClean="0"/>
              <a:t>Si tratta di esempi molto semplici di </a:t>
            </a:r>
            <a:r>
              <a:rPr lang="it-IT" sz="3200" i="1" smtClean="0">
                <a:solidFill>
                  <a:srgbClr val="FF0000"/>
                </a:solidFill>
              </a:rPr>
              <a:t>montaggio</a:t>
            </a:r>
            <a:r>
              <a:rPr lang="it-IT" sz="3200" smtClean="0"/>
              <a:t> </a:t>
            </a:r>
            <a:endParaRPr lang="it-IT" sz="3200" dirty="0" smtClean="0"/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66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720000"/>
            <a:ext cx="9924845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720000"/>
            <a:ext cx="9924843" cy="5580000"/>
          </a:xfrm>
        </p:spPr>
      </p:pic>
    </p:spTree>
    <p:extLst>
      <p:ext uri="{BB962C8B-B14F-4D97-AF65-F5344CB8AC3E}">
        <p14:creationId xmlns:p14="http://schemas.microsoft.com/office/powerpoint/2010/main" val="11288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720000"/>
            <a:ext cx="9924843" cy="5580000"/>
          </a:xfrm>
        </p:spPr>
      </p:pic>
    </p:spTree>
    <p:extLst>
      <p:ext uri="{BB962C8B-B14F-4D97-AF65-F5344CB8AC3E}">
        <p14:creationId xmlns:p14="http://schemas.microsoft.com/office/powerpoint/2010/main" val="27357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64" y="1825625"/>
            <a:ext cx="774727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720000"/>
            <a:ext cx="9924846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Come si procede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smtClean="0"/>
              <a:t>Si crea un progetto nuovo</a:t>
            </a:r>
          </a:p>
          <a:p>
            <a:r>
              <a:rPr lang="it-IT" sz="3200" smtClean="0"/>
              <a:t>Si inseriscono i video su cui vogliamo lavorare</a:t>
            </a:r>
          </a:p>
          <a:p>
            <a:r>
              <a:rPr lang="it-IT" sz="3200" smtClean="0"/>
              <a:t>Si elimina l'audio</a:t>
            </a:r>
            <a:endParaRPr lang="it-IT" sz="3200"/>
          </a:p>
          <a:p>
            <a:r>
              <a:rPr lang="it-IT" sz="3200" smtClean="0"/>
              <a:t>Aggiungiamo il testo</a:t>
            </a:r>
          </a:p>
          <a:p>
            <a:pPr lvl="1"/>
            <a:r>
              <a:rPr lang="it-IT"/>
              <a:t>Si crea una clip di testo</a:t>
            </a:r>
          </a:p>
          <a:p>
            <a:pPr lvl="1"/>
            <a:r>
              <a:rPr lang="it-IT" smtClean="0"/>
              <a:t>Poi si puo' modificare e farlo apparire in basso</a:t>
            </a:r>
            <a:endParaRPr lang="it-IT" dirty="0"/>
          </a:p>
          <a:p>
            <a:pPr marL="0" indent="0">
              <a:buNone/>
            </a:pPr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26635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720000"/>
            <a:ext cx="9924843" cy="5580000"/>
          </a:xfrm>
        </p:spPr>
      </p:pic>
    </p:spTree>
    <p:extLst>
      <p:ext uri="{BB962C8B-B14F-4D97-AF65-F5344CB8AC3E}">
        <p14:creationId xmlns:p14="http://schemas.microsoft.com/office/powerpoint/2010/main" val="8161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Come si procede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smtClean="0"/>
              <a:t>Si crea un progetto nuovo</a:t>
            </a:r>
          </a:p>
          <a:p>
            <a:r>
              <a:rPr lang="it-IT" sz="3200" smtClean="0"/>
              <a:t>Si inseriscono i video su cui vogliamo lavorare</a:t>
            </a:r>
          </a:p>
          <a:p>
            <a:r>
              <a:rPr lang="it-IT" sz="3200" smtClean="0"/>
              <a:t>Si elimina l'audio</a:t>
            </a:r>
            <a:endParaRPr lang="it-IT" sz="3200"/>
          </a:p>
          <a:p>
            <a:r>
              <a:rPr lang="it-IT" sz="3200" smtClean="0"/>
              <a:t>Aggiungiamo il testo</a:t>
            </a:r>
          </a:p>
          <a:p>
            <a:pPr lvl="1"/>
            <a:r>
              <a:rPr lang="it-IT"/>
              <a:t>Si crea una clip di testo</a:t>
            </a:r>
          </a:p>
          <a:p>
            <a:pPr lvl="1"/>
            <a:r>
              <a:rPr lang="it-IT" smtClean="0"/>
              <a:t>Poi si puo' modificare e farlo apparire in basso</a:t>
            </a:r>
          </a:p>
          <a:p>
            <a:pPr lvl="1"/>
            <a:r>
              <a:rPr lang="it-IT" smtClean="0"/>
              <a:t>Infine si può estendere con il mouse  a tutta la sequenza</a:t>
            </a:r>
            <a:endParaRPr lang="it-IT" dirty="0"/>
          </a:p>
          <a:p>
            <a:pPr marL="0" indent="0">
              <a:buNone/>
            </a:pPr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33188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720000"/>
            <a:ext cx="9924843" cy="5580000"/>
          </a:xfrm>
        </p:spPr>
      </p:pic>
    </p:spTree>
    <p:extLst>
      <p:ext uri="{BB962C8B-B14F-4D97-AF65-F5344CB8AC3E}">
        <p14:creationId xmlns:p14="http://schemas.microsoft.com/office/powerpoint/2010/main" val="38947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Come si procede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smtClean="0"/>
              <a:t>Si crea un progetto nuovo</a:t>
            </a:r>
          </a:p>
          <a:p>
            <a:r>
              <a:rPr lang="it-IT" sz="3200" smtClean="0"/>
              <a:t>Si inseriscono i video su cui vogliamo lavorare</a:t>
            </a:r>
          </a:p>
          <a:p>
            <a:r>
              <a:rPr lang="it-IT" sz="3200" smtClean="0"/>
              <a:t>Si elimina l'audio</a:t>
            </a:r>
            <a:endParaRPr lang="it-IT" sz="3200"/>
          </a:p>
          <a:p>
            <a:r>
              <a:rPr lang="it-IT" sz="3200" smtClean="0"/>
              <a:t>Aggiungiamo il testo</a:t>
            </a:r>
          </a:p>
          <a:p>
            <a:pPr lvl="1"/>
            <a:r>
              <a:rPr lang="it-IT"/>
              <a:t>Si crea una clip di testo</a:t>
            </a:r>
          </a:p>
          <a:p>
            <a:pPr lvl="1"/>
            <a:r>
              <a:rPr lang="it-IT" smtClean="0"/>
              <a:t>Poi si puo' modificare e farlo apparire in basso</a:t>
            </a:r>
          </a:p>
          <a:p>
            <a:pPr lvl="1"/>
            <a:r>
              <a:rPr lang="it-IT" smtClean="0"/>
              <a:t>Infine si può estendere con il mouse  a tutta la sequenza</a:t>
            </a:r>
          </a:p>
          <a:p>
            <a:r>
              <a:rPr lang="it-IT" smtClean="0"/>
              <a:t>Possiamo visionare la sequenza in alto a destra</a:t>
            </a:r>
          </a:p>
          <a:p>
            <a:pPr marL="0" indent="0">
              <a:buNone/>
            </a:pPr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23292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720000"/>
            <a:ext cx="9924843" cy="5580000"/>
          </a:xfrm>
        </p:spPr>
      </p:pic>
    </p:spTree>
    <p:extLst>
      <p:ext uri="{BB962C8B-B14F-4D97-AF65-F5344CB8AC3E}">
        <p14:creationId xmlns:p14="http://schemas.microsoft.com/office/powerpoint/2010/main" val="4942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Cosa Serve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033" y="219075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it-IT" smtClean="0"/>
              <a:t>Qualcosa che ci permetta di registrare i video </a:t>
            </a:r>
          </a:p>
          <a:p>
            <a:pPr lvl="1"/>
            <a:r>
              <a:rPr lang="it-IT" smtClean="0"/>
              <a:t>Lo fa la maggior parte dei telefonini ...</a:t>
            </a:r>
          </a:p>
          <a:p>
            <a:pPr lvl="1"/>
            <a:r>
              <a:rPr lang="it-IT" smtClean="0"/>
              <a:t>Sempre con i telefonini possiamo generare l'audio ...</a:t>
            </a:r>
            <a:endParaRPr lang="it-IT" dirty="0" smtClean="0"/>
          </a:p>
          <a:p>
            <a:r>
              <a:rPr lang="it-IT" smtClean="0"/>
              <a:t>Uno strumento che ci permetta di modificare i video ed effettuare le modifiche che abbiamo esemplificato </a:t>
            </a:r>
            <a:endParaRPr lang="it-IT" dirty="0" smtClean="0"/>
          </a:p>
          <a:p>
            <a:pPr lvl="1"/>
            <a:r>
              <a:rPr lang="it-IT" smtClean="0"/>
              <a:t>Ce ne sono moltissimi</a:t>
            </a:r>
          </a:p>
          <a:p>
            <a:pPr lvl="1"/>
            <a:r>
              <a:rPr lang="it-IT"/>
              <a:t>Vi proponiamo </a:t>
            </a:r>
            <a:r>
              <a:rPr lang="it-IT" b="1">
                <a:solidFill>
                  <a:srgbClr val="FF0000"/>
                </a:solidFill>
              </a:rPr>
              <a:t>Video Pad Video </a:t>
            </a:r>
            <a:r>
              <a:rPr lang="it-IT" b="1" smtClean="0">
                <a:solidFill>
                  <a:srgbClr val="FF0000"/>
                </a:solidFill>
              </a:rPr>
              <a:t>Editor</a:t>
            </a:r>
            <a:r>
              <a:rPr lang="it-IT" smtClean="0"/>
              <a:t> </a:t>
            </a:r>
            <a:r>
              <a:rPr lang="it-IT"/>
              <a:t>(gratuito almeno nelle funzionalita' basilari) </a:t>
            </a:r>
            <a:r>
              <a:rPr lang="it-IT">
                <a:hlinkClick r:id="rId2"/>
              </a:rPr>
              <a:t>http://www.nchsoftware.com/videopad/it</a:t>
            </a:r>
            <a:r>
              <a:rPr lang="it-IT" smtClean="0">
                <a:hlinkClick r:id="rId2"/>
              </a:rPr>
              <a:t>/</a:t>
            </a:r>
            <a:endParaRPr lang="it-IT" smtClean="0"/>
          </a:p>
          <a:p>
            <a:pPr lvl="1"/>
            <a:r>
              <a:rPr lang="it-IT" smtClean="0"/>
              <a:t>Va scaricato ed installato sul proprio computer (lo facciamo insieme)</a:t>
            </a:r>
            <a:endParaRPr lang="it-IT"/>
          </a:p>
          <a:p>
            <a:pPr marL="457200" lvl="1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/>
              <a:t> </a:t>
            </a:r>
            <a:r>
              <a:rPr lang="it-IT" smtClean="0"/>
              <a:t>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Come si procede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3200" smtClean="0"/>
              <a:t>Si crea un progetto nuovo</a:t>
            </a:r>
          </a:p>
          <a:p>
            <a:r>
              <a:rPr lang="it-IT" sz="3200" smtClean="0"/>
              <a:t>Si inseriscono i video su cui vogliamo lavorare</a:t>
            </a:r>
          </a:p>
          <a:p>
            <a:r>
              <a:rPr lang="it-IT" sz="3200" smtClean="0"/>
              <a:t>Si elimina l'audio</a:t>
            </a:r>
            <a:endParaRPr lang="it-IT" sz="3200"/>
          </a:p>
          <a:p>
            <a:r>
              <a:rPr lang="it-IT" sz="3200" smtClean="0"/>
              <a:t>Aggiungiamo il testo</a:t>
            </a:r>
          </a:p>
          <a:p>
            <a:pPr lvl="1"/>
            <a:r>
              <a:rPr lang="it-IT"/>
              <a:t>Si crea una clip di testo</a:t>
            </a:r>
          </a:p>
          <a:p>
            <a:pPr lvl="1"/>
            <a:r>
              <a:rPr lang="it-IT" smtClean="0"/>
              <a:t>Poi si puo' modificare e farlo apparire in basso</a:t>
            </a:r>
          </a:p>
          <a:p>
            <a:pPr lvl="1"/>
            <a:r>
              <a:rPr lang="it-IT" smtClean="0"/>
              <a:t>Infine si può estendere con il mouse  a tutta la sequenza</a:t>
            </a:r>
          </a:p>
          <a:p>
            <a:r>
              <a:rPr lang="it-IT" smtClean="0"/>
              <a:t>Possiamo visionare la sequenza in alto a destra</a:t>
            </a:r>
          </a:p>
          <a:p>
            <a:r>
              <a:rPr lang="it-IT" smtClean="0"/>
              <a:t>Se siamo soddisfatti possiamo esportare</a:t>
            </a:r>
            <a:endParaRPr lang="it-IT" dirty="0"/>
          </a:p>
          <a:p>
            <a:pPr marL="0" indent="0">
              <a:buNone/>
            </a:pPr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29888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720000"/>
            <a:ext cx="9924843" cy="5580000"/>
          </a:xfrm>
        </p:spPr>
      </p:pic>
    </p:spTree>
    <p:extLst>
      <p:ext uri="{BB962C8B-B14F-4D97-AF65-F5344CB8AC3E}">
        <p14:creationId xmlns:p14="http://schemas.microsoft.com/office/powerpoint/2010/main" val="24449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720000"/>
            <a:ext cx="9924843" cy="5580000"/>
          </a:xfrm>
        </p:spPr>
      </p:pic>
    </p:spTree>
    <p:extLst>
      <p:ext uri="{BB962C8B-B14F-4D97-AF65-F5344CB8AC3E}">
        <p14:creationId xmlns:p14="http://schemas.microsoft.com/office/powerpoint/2010/main" val="4821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6384" y="3129566"/>
            <a:ext cx="49850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smtClean="0">
                <a:solidFill>
                  <a:srgbClr val="FF0000"/>
                </a:solidFill>
              </a:rPr>
              <a:t>Il video e' pronto!!!!!</a:t>
            </a:r>
            <a:endParaRPr lang="it-IT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Come si procede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Prima di tutto serve un'idea su carta di cosa vogliamo fare</a:t>
            </a:r>
          </a:p>
          <a:p>
            <a:pPr lvl="1"/>
            <a:r>
              <a:rPr lang="it-IT" smtClean="0"/>
              <a:t>Ad esempio voglio insegnare la parola "palleggia" facendo vedere questa azione fatta da diverse persone note ....</a:t>
            </a:r>
          </a:p>
          <a:p>
            <a:pPr lvl="1"/>
            <a:r>
              <a:rPr lang="it-IT" smtClean="0"/>
              <a:t>Supponiamo di non voler alcun audio e di voler invece imprimere la parola "PALLEGGIA" sui fotogrammi </a:t>
            </a:r>
          </a:p>
          <a:p>
            <a:r>
              <a:rPr lang="it-IT" smtClean="0"/>
              <a:t>Poi dobbiamo girare i video (ad esempio con un telefonino)</a:t>
            </a:r>
            <a:r>
              <a:rPr lang="it-IT"/>
              <a:t> </a:t>
            </a:r>
            <a:r>
              <a:rPr lang="it-IT" smtClean="0"/>
              <a:t>e trasferirli sul computer</a:t>
            </a:r>
          </a:p>
          <a:p>
            <a:r>
              <a:rPr lang="it-IT" smtClean="0"/>
              <a:t>A questo punto apriamo il video editor</a:t>
            </a:r>
          </a:p>
        </p:txBody>
      </p:sp>
    </p:spTree>
    <p:extLst>
      <p:ext uri="{BB962C8B-B14F-4D97-AF65-F5344CB8AC3E}">
        <p14:creationId xmlns:p14="http://schemas.microsoft.com/office/powerpoint/2010/main" val="6558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4" y="365125"/>
            <a:ext cx="10337201" cy="5811838"/>
          </a:xfrm>
        </p:spPr>
      </p:pic>
    </p:spTree>
    <p:extLst>
      <p:ext uri="{BB962C8B-B14F-4D97-AF65-F5344CB8AC3E}">
        <p14:creationId xmlns:p14="http://schemas.microsoft.com/office/powerpoint/2010/main" val="23561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Le parti del video editor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video da elaborare (</a:t>
            </a:r>
            <a:r>
              <a:rPr lang="it-IT" dirty="0" smtClean="0">
                <a:solidFill>
                  <a:srgbClr val="FF0000"/>
                </a:solidFill>
              </a:rPr>
              <a:t>clip</a:t>
            </a:r>
            <a:r>
              <a:rPr lang="it-IT" dirty="0" smtClean="0"/>
              <a:t>) in alto a sinistra</a:t>
            </a:r>
          </a:p>
          <a:p>
            <a:r>
              <a:rPr lang="it-IT" dirty="0" smtClean="0"/>
              <a:t>Il video che stiamo modificando adesso (in alto al centro)</a:t>
            </a:r>
          </a:p>
          <a:p>
            <a:r>
              <a:rPr lang="it-IT" dirty="0" smtClean="0"/>
              <a:t>La sequenza (il </a:t>
            </a:r>
            <a:r>
              <a:rPr lang="it-IT" dirty="0" smtClean="0">
                <a:solidFill>
                  <a:srgbClr val="FF0000"/>
                </a:solidFill>
              </a:rPr>
              <a:t>montaggio</a:t>
            </a:r>
            <a:r>
              <a:rPr lang="it-IT" dirty="0" smtClean="0"/>
              <a:t>) che abbiamo creato in alto </a:t>
            </a:r>
            <a:r>
              <a:rPr lang="it-IT" dirty="0" smtClean="0"/>
              <a:t>a destra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 smtClean="0"/>
              <a:t>sequenza suddivisa in audio/video/scritte sovraimpresse in formato editabile (</a:t>
            </a:r>
            <a:r>
              <a:rPr lang="it-IT" dirty="0" smtClean="0">
                <a:solidFill>
                  <a:srgbClr val="FF0000"/>
                </a:solidFill>
              </a:rPr>
              <a:t>la </a:t>
            </a:r>
            <a:r>
              <a:rPr lang="it-IT" dirty="0" err="1" smtClean="0">
                <a:solidFill>
                  <a:srgbClr val="FF0000"/>
                </a:solidFill>
              </a:rPr>
              <a:t>timeline</a:t>
            </a:r>
            <a:r>
              <a:rPr lang="it-IT" dirty="0" smtClean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75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9" y="361746"/>
            <a:ext cx="10343212" cy="5815217"/>
          </a:xfrm>
        </p:spPr>
      </p:pic>
    </p:spTree>
    <p:extLst>
      <p:ext uri="{BB962C8B-B14F-4D97-AF65-F5344CB8AC3E}">
        <p14:creationId xmlns:p14="http://schemas.microsoft.com/office/powerpoint/2010/main" val="12671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Come si procede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smtClean="0"/>
              <a:t>Si crea un progetto nuovo</a:t>
            </a:r>
            <a:endParaRPr lang="it-IT" sz="3200" dirty="0" smtClean="0"/>
          </a:p>
          <a:p>
            <a:pPr marL="0" indent="0">
              <a:buNone/>
            </a:pPr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38404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0" y="719529"/>
            <a:ext cx="9578657" cy="538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615</Words>
  <Application>Microsoft Office PowerPoint</Application>
  <PresentationFormat>Widescreen</PresentationFormat>
  <Paragraphs>89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Video Modeling Basico</vt:lpstr>
      <vt:lpstr>Cosa vogliamo fare</vt:lpstr>
      <vt:lpstr>Cosa Serve</vt:lpstr>
      <vt:lpstr>Come si procede</vt:lpstr>
      <vt:lpstr>Presentazione standard di PowerPoint</vt:lpstr>
      <vt:lpstr>Le parti del video editor</vt:lpstr>
      <vt:lpstr>Presentazione standard di PowerPoint</vt:lpstr>
      <vt:lpstr>Come si procede</vt:lpstr>
      <vt:lpstr>Presentazione standard di PowerPoint</vt:lpstr>
      <vt:lpstr>Come si procede</vt:lpstr>
      <vt:lpstr>Presentazione standard di PowerPoint</vt:lpstr>
      <vt:lpstr>Presentazione standard di PowerPoint</vt:lpstr>
      <vt:lpstr>Come si procede</vt:lpstr>
      <vt:lpstr>Presentazione standard di PowerPoint</vt:lpstr>
      <vt:lpstr>Presentazione standard di PowerPoint</vt:lpstr>
      <vt:lpstr>Come si procede</vt:lpstr>
      <vt:lpstr>Presentazione standard di PowerPoint</vt:lpstr>
      <vt:lpstr>Presentazione standard di PowerPoint</vt:lpstr>
      <vt:lpstr>Come si procede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si procede</vt:lpstr>
      <vt:lpstr>Presentazione standard di PowerPoint</vt:lpstr>
      <vt:lpstr>Come si procede</vt:lpstr>
      <vt:lpstr>Presentazione standard di PowerPoint</vt:lpstr>
      <vt:lpstr>Come si procede</vt:lpstr>
      <vt:lpstr>Presentazione standard di PowerPoint</vt:lpstr>
      <vt:lpstr>Come si procede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storia di Sofia</dc:title>
  <dc:creator>susanna</dc:creator>
  <cp:lastModifiedBy>M.Claudia Buzzi</cp:lastModifiedBy>
  <cp:revision>42</cp:revision>
  <dcterms:created xsi:type="dcterms:W3CDTF">2014-11-19T08:06:31Z</dcterms:created>
  <dcterms:modified xsi:type="dcterms:W3CDTF">2015-10-12T09:53:24Z</dcterms:modified>
</cp:coreProperties>
</file>